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18"/>
  </p:notesMasterIdLst>
  <p:sldIdLst>
    <p:sldId id="292" r:id="rId5"/>
    <p:sldId id="1305" r:id="rId6"/>
    <p:sldId id="352" r:id="rId7"/>
    <p:sldId id="1300" r:id="rId8"/>
    <p:sldId id="1284" r:id="rId9"/>
    <p:sldId id="1285" r:id="rId10"/>
    <p:sldId id="1286" r:id="rId11"/>
    <p:sldId id="1292" r:id="rId12"/>
    <p:sldId id="1293" r:id="rId13"/>
    <p:sldId id="1295" r:id="rId14"/>
    <p:sldId id="1296" r:id="rId15"/>
    <p:sldId id="1297" r:id="rId16"/>
    <p:sldId id="1249" r:id="rId17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  <p:sld r:id="rId11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264"/>
    <a:srgbClr val="841910"/>
    <a:srgbClr val="DFDDFB"/>
    <a:srgbClr val="213164"/>
    <a:srgbClr val="213163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7D0A3F-F530-45DC-BEEC-1FACBE8D4AAF}" v="6" dt="2024-04-08T15:53:37.2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27" autoAdjust="0"/>
    <p:restoredTop sz="94660"/>
  </p:normalViewPr>
  <p:slideViewPr>
    <p:cSldViewPr snapToGrid="0">
      <p:cViewPr varScale="1">
        <p:scale>
          <a:sx n="91" d="100"/>
          <a:sy n="91" d="100"/>
        </p:scale>
        <p:origin x="1474" y="58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26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20" Type="http://customschemas.google.com/relationships/presentationmetadata" Target="metadata"/><Relationship Id="rId22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hanush G" userId="b5d31dd5a950f045" providerId="LiveId" clId="{B57D0A3F-F530-45DC-BEEC-1FACBE8D4AAF}"/>
    <pc:docChg chg="custSel delSld modSld">
      <pc:chgData name="Dhanush G" userId="b5d31dd5a950f045" providerId="LiveId" clId="{B57D0A3F-F530-45DC-BEEC-1FACBE8D4AAF}" dt="2024-04-08T15:53:43.688" v="40" actId="14100"/>
      <pc:docMkLst>
        <pc:docMk/>
      </pc:docMkLst>
      <pc:sldChg chg="modSp mod">
        <pc:chgData name="Dhanush G" userId="b5d31dd5a950f045" providerId="LiveId" clId="{B57D0A3F-F530-45DC-BEEC-1FACBE8D4AAF}" dt="2024-04-08T15:51:27.994" v="24" actId="20577"/>
        <pc:sldMkLst>
          <pc:docMk/>
          <pc:sldMk cId="0" sldId="292"/>
        </pc:sldMkLst>
        <pc:spChg chg="mod">
          <ac:chgData name="Dhanush G" userId="b5d31dd5a950f045" providerId="LiveId" clId="{B57D0A3F-F530-45DC-BEEC-1FACBE8D4AAF}" dt="2024-04-08T15:51:27.994" v="24" actId="20577"/>
          <ac:spMkLst>
            <pc:docMk/>
            <pc:sldMk cId="0" sldId="292"/>
            <ac:spMk id="14" creationId="{43DEA4E5-E1F9-7C2B-5D82-B9EBDB357F79}"/>
          </ac:spMkLst>
        </pc:spChg>
      </pc:sldChg>
      <pc:sldChg chg="addSp delSp modSp mod">
        <pc:chgData name="Dhanush G" userId="b5d31dd5a950f045" providerId="LiveId" clId="{B57D0A3F-F530-45DC-BEEC-1FACBE8D4AAF}" dt="2024-04-08T15:52:16.905" v="30" actId="14100"/>
        <pc:sldMkLst>
          <pc:docMk/>
          <pc:sldMk cId="690875432" sldId="1292"/>
        </pc:sldMkLst>
        <pc:picChg chg="add del mod">
          <ac:chgData name="Dhanush G" userId="b5d31dd5a950f045" providerId="LiveId" clId="{B57D0A3F-F530-45DC-BEEC-1FACBE8D4AAF}" dt="2024-04-08T15:52:06.752" v="28" actId="478"/>
          <ac:picMkLst>
            <pc:docMk/>
            <pc:sldMk cId="690875432" sldId="1292"/>
            <ac:picMk id="5" creationId="{5885AC72-4917-0010-5FA9-08EDFDCE3340}"/>
          </ac:picMkLst>
        </pc:picChg>
        <pc:picChg chg="add mod">
          <ac:chgData name="Dhanush G" userId="b5d31dd5a950f045" providerId="LiveId" clId="{B57D0A3F-F530-45DC-BEEC-1FACBE8D4AAF}" dt="2024-04-08T15:52:16.905" v="30" actId="14100"/>
          <ac:picMkLst>
            <pc:docMk/>
            <pc:sldMk cId="690875432" sldId="1292"/>
            <ac:picMk id="7" creationId="{B3357729-57C9-F6D3-2D9C-BDEFC0AE01EF}"/>
          </ac:picMkLst>
        </pc:picChg>
        <pc:picChg chg="del">
          <ac:chgData name="Dhanush G" userId="b5d31dd5a950f045" providerId="LiveId" clId="{B57D0A3F-F530-45DC-BEEC-1FACBE8D4AAF}" dt="2024-04-08T15:51:42.233" v="25" actId="478"/>
          <ac:picMkLst>
            <pc:docMk/>
            <pc:sldMk cId="690875432" sldId="1292"/>
            <ac:picMk id="13" creationId="{96E77512-B442-448B-2FF6-66F3350383AD}"/>
          </ac:picMkLst>
        </pc:picChg>
      </pc:sldChg>
      <pc:sldChg chg="addSp modSp mod">
        <pc:chgData name="Dhanush G" userId="b5d31dd5a950f045" providerId="LiveId" clId="{B57D0A3F-F530-45DC-BEEC-1FACBE8D4AAF}" dt="2024-04-08T15:52:34.181" v="32" actId="14100"/>
        <pc:sldMkLst>
          <pc:docMk/>
          <pc:sldMk cId="2120792210" sldId="1293"/>
        </pc:sldMkLst>
        <pc:picChg chg="add mod">
          <ac:chgData name="Dhanush G" userId="b5d31dd5a950f045" providerId="LiveId" clId="{B57D0A3F-F530-45DC-BEEC-1FACBE8D4AAF}" dt="2024-04-08T15:52:34.181" v="32" actId="14100"/>
          <ac:picMkLst>
            <pc:docMk/>
            <pc:sldMk cId="2120792210" sldId="1293"/>
            <ac:picMk id="5" creationId="{5B5F2DAA-5C9F-1E95-93E1-1384437ECF55}"/>
          </ac:picMkLst>
        </pc:picChg>
      </pc:sldChg>
      <pc:sldChg chg="del">
        <pc:chgData name="Dhanush G" userId="b5d31dd5a950f045" providerId="LiveId" clId="{B57D0A3F-F530-45DC-BEEC-1FACBE8D4AAF}" dt="2024-04-08T15:53:04.332" v="33" actId="2696"/>
        <pc:sldMkLst>
          <pc:docMk/>
          <pc:sldMk cId="1072815047" sldId="1294"/>
        </pc:sldMkLst>
      </pc:sldChg>
      <pc:sldChg chg="addSp modSp mod">
        <pc:chgData name="Dhanush G" userId="b5d31dd5a950f045" providerId="LiveId" clId="{B57D0A3F-F530-45DC-BEEC-1FACBE8D4AAF}" dt="2024-04-08T15:53:12.578" v="35" actId="14100"/>
        <pc:sldMkLst>
          <pc:docMk/>
          <pc:sldMk cId="1213150109" sldId="1295"/>
        </pc:sldMkLst>
        <pc:picChg chg="add mod">
          <ac:chgData name="Dhanush G" userId="b5d31dd5a950f045" providerId="LiveId" clId="{B57D0A3F-F530-45DC-BEEC-1FACBE8D4AAF}" dt="2024-04-08T15:53:12.578" v="35" actId="14100"/>
          <ac:picMkLst>
            <pc:docMk/>
            <pc:sldMk cId="1213150109" sldId="1295"/>
            <ac:picMk id="5" creationId="{E0C498D0-A0AC-AAC2-9AC6-626F0EC150D4}"/>
          </ac:picMkLst>
        </pc:picChg>
      </pc:sldChg>
      <pc:sldChg chg="addSp modSp mod">
        <pc:chgData name="Dhanush G" userId="b5d31dd5a950f045" providerId="LiveId" clId="{B57D0A3F-F530-45DC-BEEC-1FACBE8D4AAF}" dt="2024-04-08T15:53:26.184" v="37" actId="14100"/>
        <pc:sldMkLst>
          <pc:docMk/>
          <pc:sldMk cId="299461881" sldId="1296"/>
        </pc:sldMkLst>
        <pc:picChg chg="add mod">
          <ac:chgData name="Dhanush G" userId="b5d31dd5a950f045" providerId="LiveId" clId="{B57D0A3F-F530-45DC-BEEC-1FACBE8D4AAF}" dt="2024-04-08T15:53:26.184" v="37" actId="14100"/>
          <ac:picMkLst>
            <pc:docMk/>
            <pc:sldMk cId="299461881" sldId="1296"/>
            <ac:picMk id="5" creationId="{1A7CE598-6717-BED5-FBD6-9F113D86B07F}"/>
          </ac:picMkLst>
        </pc:picChg>
      </pc:sldChg>
      <pc:sldChg chg="addSp modSp mod">
        <pc:chgData name="Dhanush G" userId="b5d31dd5a950f045" providerId="LiveId" clId="{B57D0A3F-F530-45DC-BEEC-1FACBE8D4AAF}" dt="2024-04-08T15:53:43.688" v="40" actId="14100"/>
        <pc:sldMkLst>
          <pc:docMk/>
          <pc:sldMk cId="1323128705" sldId="1297"/>
        </pc:sldMkLst>
        <pc:picChg chg="add mod">
          <ac:chgData name="Dhanush G" userId="b5d31dd5a950f045" providerId="LiveId" clId="{B57D0A3F-F530-45DC-BEEC-1FACBE8D4AAF}" dt="2024-04-08T15:53:43.688" v="40" actId="14100"/>
          <ac:picMkLst>
            <pc:docMk/>
            <pc:sldMk cId="1323128705" sldId="1297"/>
            <ac:picMk id="5" creationId="{5D426827-5C82-8D63-C405-72ED0A3C593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532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8" r:id="rId3"/>
    <p:sldLayoutId id="2147483669" r:id="rId4"/>
    <p:sldLayoutId id="2147483670" r:id="rId5"/>
    <p:sldLayoutId id="2147483656" r:id="rId6"/>
    <p:sldLayoutId id="2147483657" r:id="rId7"/>
    <p:sldLayoutId id="2147483659" r:id="rId8"/>
    <p:sldLayoutId id="2147483674" r:id="rId9"/>
    <p:sldLayoutId id="2147483687" r:id="rId10"/>
    <p:sldLayoutId id="21474837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:a16="http://schemas.microsoft.com/office/drawing/2014/main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58464-A114-244B-EF0C-6FE8EEDA9F75}"/>
              </a:ext>
            </a:extLst>
          </p:cNvPr>
          <p:cNvSpPr/>
          <p:nvPr/>
        </p:nvSpPr>
        <p:spPr>
          <a:xfrm>
            <a:off x="1095230" y="1070030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3" name="Google Shape;70;p13">
            <a:extLst>
              <a:ext uri="{FF2B5EF4-FFF2-40B4-BE49-F238E27FC236}">
                <a16:creationId xmlns:a16="http://schemas.microsoft.com/office/drawing/2014/main" id="{8C1DD971-C5B3-56AD-1BE7-5C0CC8C3C639}"/>
              </a:ext>
            </a:extLst>
          </p:cNvPr>
          <p:cNvSpPr txBox="1"/>
          <p:nvPr/>
        </p:nvSpPr>
        <p:spPr>
          <a:xfrm>
            <a:off x="1003625" y="364253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DEA4E5-E1F9-7C2B-5D82-B9EBDB357F79}"/>
              </a:ext>
            </a:extLst>
          </p:cNvPr>
          <p:cNvSpPr txBox="1"/>
          <p:nvPr/>
        </p:nvSpPr>
        <p:spPr>
          <a:xfrm>
            <a:off x="1095094" y="3956068"/>
            <a:ext cx="227727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Name : </a:t>
            </a:r>
            <a:r>
              <a:rPr lang="en-US" sz="1100" dirty="0">
                <a:solidFill>
                  <a:schemeClr val="tx1"/>
                </a:solidFill>
              </a:rPr>
              <a:t>JAYAKUMAR A</a:t>
            </a: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Student ID :au622021104048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441A6D-4B56-CED3-7C3C-EF8BA7462425}"/>
              </a:ext>
            </a:extLst>
          </p:cNvPr>
          <p:cNvCxnSpPr>
            <a:cxnSpLocks/>
          </p:cNvCxnSpPr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>
            <a:extLst>
              <a:ext uri="{FF2B5EF4-FFF2-40B4-BE49-F238E27FC236}">
                <a16:creationId xmlns:a16="http://schemas.microsoft.com/office/drawing/2014/main" id="{CCC1DF48-ED01-057A-9A4F-593C2283B3BB}"/>
              </a:ext>
            </a:extLst>
          </p:cNvPr>
          <p:cNvSpPr txBox="1"/>
          <p:nvPr/>
        </p:nvSpPr>
        <p:spPr>
          <a:xfrm>
            <a:off x="4066782" y="3677121"/>
            <a:ext cx="421904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College Name : PAAVAI COLLEGE OF ENGINEERING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</a:rPr>
              <a:t>NAMAKKAL</a:t>
            </a:r>
            <a:endParaRPr lang="en-US" sz="1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:a16="http://schemas.microsoft.com/office/drawing/2014/main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D8D6-8C5D-C4E6-9FAF-14FAFF2C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43466"/>
            <a:ext cx="7886430" cy="624183"/>
          </a:xfrm>
        </p:spPr>
        <p:txBody>
          <a:bodyPr/>
          <a:lstStyle/>
          <a:p>
            <a:pPr algn="ctr"/>
            <a:r>
              <a:rPr lang="en-US" b="1" dirty="0"/>
              <a:t>Find bus-Page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7D3761-EB71-61EC-5AD1-F0BBE0681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7648"/>
            <a:ext cx="9144000" cy="38758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C498D0-A0AC-AAC2-9AC6-626F0EC15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7648"/>
            <a:ext cx="9144000" cy="387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0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E42AA-3E13-629A-6815-A8A448977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18066"/>
            <a:ext cx="7886430" cy="649583"/>
          </a:xfrm>
        </p:spPr>
        <p:txBody>
          <a:bodyPr/>
          <a:lstStyle/>
          <a:p>
            <a:pPr algn="ctr"/>
            <a:r>
              <a:rPr lang="en-US" b="1" dirty="0" err="1"/>
              <a:t>Cancell</a:t>
            </a:r>
            <a:r>
              <a:rPr lang="en-US" b="1" dirty="0"/>
              <a:t> Booking Form-Page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64B92D-0F71-F297-F671-68BC44025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2848"/>
            <a:ext cx="9144000" cy="39606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7CE598-6717-BED5-FBD6-9F113D86B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2846"/>
            <a:ext cx="9144000" cy="396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1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F6256-ED4F-D5CB-996C-FBD384D16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053" y="719666"/>
            <a:ext cx="8421857" cy="547983"/>
          </a:xfrm>
        </p:spPr>
        <p:txBody>
          <a:bodyPr/>
          <a:lstStyle/>
          <a:p>
            <a:r>
              <a:rPr lang="en-IN" sz="1600" b="1" dirty="0">
                <a:solidFill>
                  <a:srgbClr val="213163"/>
                </a:solidFill>
                <a:latin typeface="+mj-lt"/>
              </a:rPr>
              <a:t>Registration</a:t>
            </a:r>
            <a:br>
              <a:rPr lang="en-US" b="0" i="0" dirty="0">
                <a:solidFill>
                  <a:srgbClr val="374151"/>
                </a:solidFill>
                <a:effectLst/>
                <a:latin typeface="Söhne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502562-E852-E3F4-23A4-75010472D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1846"/>
            <a:ext cx="9144000" cy="41116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426827-5C82-8D63-C405-72ED0A3C5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1846"/>
            <a:ext cx="9144000" cy="411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28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:a16="http://schemas.microsoft.com/office/drawing/2014/main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DB24E31-75E2-D2BE-DEE1-91ADB5001A8F}"/>
              </a:ext>
            </a:extLst>
          </p:cNvPr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EA4B0C5-E33A-D592-C106-2AB96DBFDD04}"/>
              </a:ext>
            </a:extLst>
          </p:cNvPr>
          <p:cNvSpPr txBox="1"/>
          <p:nvPr/>
        </p:nvSpPr>
        <p:spPr>
          <a:xfrm>
            <a:off x="1571630" y="3183633"/>
            <a:ext cx="5839143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>
                <a:latin typeface="+mj-lt"/>
              </a:rPr>
              <a:t>Building Bus Reservation System using Python and Django</a:t>
            </a:r>
            <a:endParaRPr lang="en-US" sz="1600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Abstract</a:t>
            </a:r>
            <a:endParaRPr lang="en-IN" sz="1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138CBA-7C0B-348B-874D-0DBE98733F33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A6F8FB9D-26BD-FFD4-0D44-2DE325084D08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E1C63E-6B63-9645-FD7E-18EEF3CDEE9E}"/>
              </a:ext>
            </a:extLst>
          </p:cNvPr>
          <p:cNvSpPr txBox="1"/>
          <p:nvPr/>
        </p:nvSpPr>
        <p:spPr>
          <a:xfrm>
            <a:off x="360727" y="1233190"/>
            <a:ext cx="825476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Project Setup 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Start by setting up a new Django project. Make sure you have Python and Django installed on your system.</a:t>
            </a:r>
          </a:p>
          <a:p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Database Design</a:t>
            </a:r>
            <a:r>
              <a:rPr lang="en-I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Design the database schema for your bus reservation system. You'll need tables/entities for buses, routes, schedules, reservations, users, etc. Utilize Django's built-in ORM (Object-Relational Mapping) to define your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Bus Management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Create views and forms to allow administrators to manage buses, routes, schedules, etc. This includes adding, editing, and deleting bus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Reservation System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Implement functionality for users to search for available buses based on their preferred route and date. Allow users to reserve seats on a selected bus.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Problem Statement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38979D7-DAF1-B9D0-4B15-5F44295BF71F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771E5D94-0B0E-9E10-390E-F025663AAA0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DEAEE4-D016-B2E2-DD51-387EE12C04E9}"/>
              </a:ext>
            </a:extLst>
          </p:cNvPr>
          <p:cNvSpPr txBox="1"/>
          <p:nvPr/>
        </p:nvSpPr>
        <p:spPr>
          <a:xfrm>
            <a:off x="989901" y="1168788"/>
            <a:ext cx="557029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 Authentication: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Users should be able to register for an account and log in securely.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Only logged-in users should be able to make reservations.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Seat Selection: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Users should be able to view available seats for a particular bus route.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Seats should be displayed in a visually understandable layout, allowing users to select seats easily.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Once a seat is selected, it should be marked as unavailable for other users.</a:t>
            </a:r>
          </a:p>
          <a:p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8652" y="774943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Project Overview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CF58A7F-2C96-B07D-0B21-410816696D2B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0139171D-3AD9-6A2C-2865-384C0BE5CD2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E18E2F52-3475-9891-1E79-B01FB2DAE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568" y="1312460"/>
            <a:ext cx="4756389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Project Setup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: First, make sure you have Python and Django installed on your system. You can create a new Django project using the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django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-admin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 command.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DB35C780-8A6E-1447-C51D-00E83EE1EE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486" y="2021586"/>
            <a:ext cx="7863840" cy="9387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Define Models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: In each app, define Django models to represent the data entities in your system. For example, you might have models like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User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Bus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Route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Reservation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etc. Use Django's ORM to define relationships between these models.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EAA194-F084-7C0B-91EA-54B66C0BBBCE}"/>
              </a:ext>
            </a:extLst>
          </p:cNvPr>
          <p:cNvSpPr txBox="1"/>
          <p:nvPr/>
        </p:nvSpPr>
        <p:spPr>
          <a:xfrm>
            <a:off x="1727972" y="3079443"/>
            <a:ext cx="45807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python manage.py </a:t>
            </a:r>
            <a:r>
              <a:rPr lang="en-IN" dirty="0" err="1"/>
              <a:t>startapp</a:t>
            </a:r>
            <a:r>
              <a:rPr lang="en-IN" dirty="0"/>
              <a:t> users</a:t>
            </a:r>
          </a:p>
          <a:p>
            <a:r>
              <a:rPr lang="en-IN" dirty="0"/>
              <a:t>python manage.py </a:t>
            </a:r>
            <a:r>
              <a:rPr lang="en-IN" dirty="0" err="1"/>
              <a:t>startapp</a:t>
            </a:r>
            <a:r>
              <a:rPr lang="en-IN" dirty="0"/>
              <a:t> buses</a:t>
            </a:r>
          </a:p>
          <a:p>
            <a:r>
              <a:rPr lang="en-IN" dirty="0"/>
              <a:t>python manage.py </a:t>
            </a:r>
            <a:r>
              <a:rPr lang="en-IN" dirty="0" err="1"/>
              <a:t>startapp</a:t>
            </a:r>
            <a:r>
              <a:rPr lang="en-IN" dirty="0"/>
              <a:t> reservations</a:t>
            </a:r>
          </a:p>
        </p:txBody>
      </p:sp>
    </p:spTree>
    <p:extLst>
      <p:ext uri="{BB962C8B-B14F-4D97-AF65-F5344CB8AC3E}">
        <p14:creationId xmlns:p14="http://schemas.microsoft.com/office/powerpoint/2010/main" val="12846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Proposed Solution</a:t>
            </a:r>
            <a:endParaRPr lang="en-IN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6B7C3C-D3E3-FF07-EEDD-95F0B593D118}"/>
              </a:ext>
            </a:extLst>
          </p:cNvPr>
          <p:cNvSpPr txBox="1"/>
          <p:nvPr/>
        </p:nvSpPr>
        <p:spPr>
          <a:xfrm>
            <a:off x="138533" y="1102220"/>
            <a:ext cx="8866934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0" i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0E84B3E-4CED-7709-C0ED-61714423E40C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D3393E03-7263-ADFB-23AD-8505198A845E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69AC53-D6EB-DC45-2A69-4C4D7D3AF81D}"/>
              </a:ext>
            </a:extLst>
          </p:cNvPr>
          <p:cNvSpPr txBox="1"/>
          <p:nvPr/>
        </p:nvSpPr>
        <p:spPr>
          <a:xfrm>
            <a:off x="1057013" y="1238258"/>
            <a:ext cx="45803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Setup Django Project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Start by creating a new Django project. You can do this by running the following command in your terminal: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760409-3530-74BF-84E8-ECD016526019}"/>
              </a:ext>
            </a:extLst>
          </p:cNvPr>
          <p:cNvSpPr txBox="1"/>
          <p:nvPr/>
        </p:nvSpPr>
        <p:spPr>
          <a:xfrm>
            <a:off x="1057013" y="2338818"/>
            <a:ext cx="45803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Implement Templates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Create HTML templates to render the views and forms. You can use Django's template language to dynamically generate content.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EBEE88-64F8-1CDF-BB85-6C3196A5D413}"/>
              </a:ext>
            </a:extLst>
          </p:cNvPr>
          <p:cNvSpPr txBox="1"/>
          <p:nvPr/>
        </p:nvSpPr>
        <p:spPr>
          <a:xfrm>
            <a:off x="1057013" y="3507364"/>
            <a:ext cx="45803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Add Business Logic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Implement business logic to handle tasks like checking bus availability, calculating fares, validating reservation requests, etc.</a:t>
            </a:r>
          </a:p>
        </p:txBody>
      </p:sp>
    </p:spTree>
    <p:extLst>
      <p:ext uri="{BB962C8B-B14F-4D97-AF65-F5344CB8AC3E}">
        <p14:creationId xmlns:p14="http://schemas.microsoft.com/office/powerpoint/2010/main" val="1053913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2A8F1A-67E8-0BA1-6B45-F0633689698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7586-5B6F-C8C7-E175-4BE77E84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50" y="613142"/>
            <a:ext cx="8832300" cy="451933"/>
          </a:xfrm>
        </p:spPr>
        <p:txBody>
          <a:bodyPr/>
          <a:lstStyle/>
          <a:p>
            <a:pPr algn="ctr"/>
            <a:r>
              <a:rPr lang="en-US"/>
              <a:t>Homepage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4FBF9-636B-1E68-241E-ECCF1475C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89600"/>
            <a:ext cx="8696833" cy="3179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357729-57C9-F6D3-2D9C-BDEFC0AE0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4458"/>
            <a:ext cx="9144000" cy="396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75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F59C-CA47-321D-4366-F7B3EDAD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01132"/>
            <a:ext cx="7886430" cy="666517"/>
          </a:xfrm>
        </p:spPr>
        <p:txBody>
          <a:bodyPr/>
          <a:lstStyle/>
          <a:p>
            <a:pPr algn="ctr"/>
            <a:r>
              <a:rPr lang="en-US" b="1" dirty="0"/>
              <a:t>Login </a:t>
            </a:r>
            <a:r>
              <a:rPr lang="en-US" b="1" dirty="0" err="1"/>
              <a:t>pge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6D18F-3233-639C-370D-3EB38EB57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6462"/>
            <a:ext cx="9144000" cy="3599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5F2DAA-5C9F-1E95-93E1-1384437EC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7648"/>
            <a:ext cx="9144000" cy="38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221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</TotalTime>
  <Words>472</Words>
  <Application>Microsoft Office PowerPoint</Application>
  <PresentationFormat>On-screen Show (16:9)</PresentationFormat>
  <Paragraphs>60</Paragraphs>
  <Slides>13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  <vt:variant>
        <vt:lpstr>Custom Shows</vt:lpstr>
      </vt:variant>
      <vt:variant>
        <vt:i4>1</vt:i4>
      </vt:variant>
    </vt:vector>
  </HeadingPairs>
  <TitlesOfParts>
    <vt:vector size="21" baseType="lpstr">
      <vt:lpstr>Arial</vt:lpstr>
      <vt:lpstr>Arial MT</vt:lpstr>
      <vt:lpstr>Calibri</vt:lpstr>
      <vt:lpstr>Söhne</vt:lpstr>
      <vt:lpstr>Söhne Mono</vt:lpstr>
      <vt:lpstr>Times New Roman</vt:lpstr>
      <vt:lpstr>Simple Light</vt:lpstr>
      <vt:lpstr>PowerPoint Presentation</vt:lpstr>
      <vt:lpstr>PowerPoint Presentation</vt:lpstr>
      <vt:lpstr>Abstract</vt:lpstr>
      <vt:lpstr>Problem Statement</vt:lpstr>
      <vt:lpstr>Project Overview</vt:lpstr>
      <vt:lpstr>Proposed Solution</vt:lpstr>
      <vt:lpstr>Technology Used</vt:lpstr>
      <vt:lpstr>Homepage</vt:lpstr>
      <vt:lpstr>Login pge</vt:lpstr>
      <vt:lpstr>Find bus-Page</vt:lpstr>
      <vt:lpstr>Cancell Booking Form-Page</vt:lpstr>
      <vt:lpstr>Registration </vt:lpstr>
      <vt:lpstr>Thank You!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Dhanush G</cp:lastModifiedBy>
  <cp:revision>11</cp:revision>
  <dcterms:modified xsi:type="dcterms:W3CDTF">2024-04-08T15:53:51Z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